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9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nishk Verma" initials="KV" lastIdx="1" clrIdx="0">
    <p:extLst>
      <p:ext uri="{19B8F6BF-5375-455C-9EA6-DF929625EA0E}">
        <p15:presenceInfo xmlns:p15="http://schemas.microsoft.com/office/powerpoint/2012/main" userId="24c1631dc454565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6-13T19:07:11.818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78EF5-6574-4469-BA79-CF4D63F259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1D2F51-869D-4694-8BFD-CB8DB8BDA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CFC1D-1C6C-455F-BD7E-59682B66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09727-04ED-4D6D-A16B-7AC91AC63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69D26-1A5A-4A2E-90D5-FEA99CE6D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2354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3522-4AFA-480E-BAD7-390FBE56D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2989C-4E25-46A9-8C15-C3A360B851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AFB92-66C7-4B81-975E-793216A06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A960C-830F-4865-9287-247F93FC0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C8AE9-14C5-4F0A-96B5-3F3B1DECC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8761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213FD6-24F6-4B79-9B5E-046836EEB3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CB59A1-D3AC-44CA-97CD-23D6C3D0D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ED927-B125-4993-884D-6DB71AA40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30FD1-0A94-47CE-8A68-17013331A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80DAF-F65E-4466-B91A-32ED6ECC7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1455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D7618-E774-4294-8DDF-87BC88AD8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5065B-1123-4CCF-8DB0-DFB116845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23F3D-82EE-4922-ACC3-5CCB7DAED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C9D02-11B3-4C3E-9E01-61A3038D3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754B8-AA65-4EC9-BE2B-81B66AE1E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853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FDC18-D136-4A8B-A48B-2CC3394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CA188-FD9B-4151-B753-B36443CF3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624C3-CAA9-429D-B1F8-FE507809E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25F46-815E-4FE4-82F4-17C211556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4614A-04D4-410B-ADEF-558E55507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389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584D1-CAA5-4E64-A6AD-B28680D2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985D5-7EEC-48E8-957D-B6FD4C65EA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FE2DB-2C3F-435A-9D7C-A05856E6B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E2E82-89B3-4FC2-B6E6-A555C2A4F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1B900-D77F-43CE-BCDC-8A41D3688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B70D81-4727-4A49-91C8-BF809D7D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003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EA323-8577-4048-8F2E-382C41B7D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0AF9B-F448-4FA7-99BD-3EE414845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D9EC40-20AF-4C30-B51A-F9648F730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DFD83A-05F2-4A1F-8312-1980AC6F56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0EC8C3-21AD-4A91-8AB5-45C9A12822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BE6454-8D46-4D0B-B3B2-2C13F8ED6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3330AE-AB60-4AAD-B932-B035ACA50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044704-9342-4D8B-97F9-8F73CE514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1481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9277F-7843-430F-89AB-3173E590D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3CBD55-C4AB-4540-B140-117FD5009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2A0DB6-B10C-4F2C-8A88-3CD9664B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D0BFD0-4D75-433F-9756-4DCF40453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3124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A756E9-5190-4AE9-B33A-9D212ADBA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6E16E8-CA6B-4615-98AA-C9ACAF35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E8AA78-79F5-4C13-8DD3-A3A3E7B7F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3169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C9F6B-62A4-40BA-96C2-8411B9383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3C713-1471-44F5-AD7F-856C28AE3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94FB9-E37B-4E5A-9D81-C0B9EE58E5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27B64-18E9-4DCD-BBFD-FBBC52FDE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05BD8-F3F4-4671-8C6C-5D9AF7092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E73F0-141D-464D-B0C8-95017267F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860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E21E5-70D7-4AA0-9DE8-4F7E89A39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54727B-1121-470B-B123-A0891FA69E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52F097-1B09-4D63-A4B3-9794E91724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3AAF01-AB4C-4C93-B78F-8B00A61CB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26E778-1324-4E6B-A950-6476741F1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379F4-718C-4A71-B351-F50CFBDD8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834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2A1DEE-D154-4915-97CD-71063728D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B9CF19-CD82-42FA-B298-778D589D7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E9A2BE-0E71-451B-A33A-638DCECDCC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52835-61B7-4525-B62D-917D05529466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3CC9E-853A-4DE1-A579-B826C17CD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FB87F-4961-48E8-BE7D-93A77D9FC7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A9BD7-3E54-4ACF-8C80-C0D9D5E9A4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299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1ACE2-C507-4817-989C-974BD3059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Task 1: Identifying the Top Branch by Sales Growth Rate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867FDF-4A06-43D0-8A21-3F045EDEB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999894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88A94-1E76-4BF9-ABD5-53972F6CF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Task 10: Analyzing Sales Trends by Day of the Week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1D950A-C00D-4331-88EA-FCD7FAD2A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177285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979D6-43A8-4C20-8276-93579774D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Task 2: Finding the Most Profitable Product Line for Each Branch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D2AF98-EB78-4F9F-90A9-C5E9058D9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201668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B25C1-1931-44F1-978F-CB9CB3BB6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Task 3: Analyzing Customer Segmentation Based on Spending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D50ABC-B3C0-4B6A-B12C-EED815B44C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90283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47D9D-29A7-4D1E-8619-E1A85FE34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Task 4: Detecting Anomalies in Sales Transactions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B2AA3C-0D07-4010-AE4D-1A113AB3E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345359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D0B2D-933C-4225-AB7A-78B8FB2B4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Task 5: Most Popular Payment Method by City 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AE71F1-9725-4FFA-89C0-ACEE3EAF2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16006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46DFC-AED3-491B-A060-439CFC9AE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Task 6: Monthly Sales Distribution by Gender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D55364-6F97-4F8A-9B35-74DA2513E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7198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3AF1-BDB7-400E-A166-0AE287E03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Task 7: Best Product Line by Customer Type 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FB0A8C-6DF3-4598-85EF-9392065B4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978055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2A40-79A0-4ED3-920D-9A22F26D8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Task 8: Identifying Repeat Customers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25CDB0-BB77-4776-B4AC-4DC03C5FC7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25682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7ABD-8394-4B8D-8A5F-47F0D11A1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Task 9: Finding Top 5 Customers by Sales Volume</a:t>
            </a:r>
            <a:endParaRPr lang="en-IN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49D6A4-E6A8-4C67-A1CC-6A0F3987A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775482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93</Words>
  <Application>Microsoft Office PowerPoint</Application>
  <PresentationFormat>Widescreen</PresentationFormat>
  <Paragraphs>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Task 1: Identifying the Top Branch by Sales Growth Rate</vt:lpstr>
      <vt:lpstr>Task 2: Finding the Most Profitable Product Line for Each Branch</vt:lpstr>
      <vt:lpstr>Task 3: Analyzing Customer Segmentation Based on Spending</vt:lpstr>
      <vt:lpstr>Task 4: Detecting Anomalies in Sales Transactions</vt:lpstr>
      <vt:lpstr>Task 5: Most Popular Payment Method by City </vt:lpstr>
      <vt:lpstr>Task 6: Monthly Sales Distribution by Gender</vt:lpstr>
      <vt:lpstr>Task 7: Best Product Line by Customer Type </vt:lpstr>
      <vt:lpstr>Task 8: Identifying Repeat Customers</vt:lpstr>
      <vt:lpstr>Task 9: Finding Top 5 Customers by Sales Volume</vt:lpstr>
      <vt:lpstr>Task 10: Analyzing Sales Trends by Day of the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Title: Sales Performance  of Walmart Stores Using Advanced MySQL Techniques</dc:title>
  <dc:creator>Kanishk Verma</dc:creator>
  <cp:lastModifiedBy>Kanishk Verma</cp:lastModifiedBy>
  <cp:revision>19</cp:revision>
  <dcterms:created xsi:type="dcterms:W3CDTF">2025-06-11T12:26:40Z</dcterms:created>
  <dcterms:modified xsi:type="dcterms:W3CDTF">2025-07-18T19:55:20Z</dcterms:modified>
</cp:coreProperties>
</file>

<file path=docProps/thumbnail.jpeg>
</file>